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5" r:id="rId6"/>
    <p:sldId id="260" r:id="rId7"/>
    <p:sldId id="261" r:id="rId8"/>
    <p:sldId id="262" r:id="rId9"/>
    <p:sldId id="263" r:id="rId10"/>
    <p:sldId id="264" r:id="rId11"/>
    <p:sldId id="266" r:id="rId12"/>
  </p:sldIdLst>
  <p:sldSz cx="14630400" cy="8229600"/>
  <p:notesSz cx="8229600" cy="14630400"/>
  <p:embeddedFontLst>
    <p:embeddedFont>
      <p:font typeface="Platypi Medium" panose="020B0604020202020204" charset="0"/>
      <p:regular r:id="rId14"/>
    </p:embeddedFont>
    <p:embeddedFont>
      <p:font typeface="Source Sans Pro" panose="020B0503030403020204" pitchFamily="34" charset="0"/>
      <p:regular r:id="rId15"/>
      <p:bold r:id="rId16"/>
      <p:italic r:id="rId17"/>
      <p:boldItalic r:id="rId18"/>
    </p:embeddedFont>
    <p:embeddedFont>
      <p:font typeface="Source Serif Pro" panose="02040603050405020204" pitchFamily="18" charset="0"/>
      <p:regular r:id="rId19"/>
      <p:bold r:id="rId20"/>
      <p:italic r:id="rId21"/>
      <p:boldItalic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E0707A6-07FE-4EF7-BA21-C3C9A624FD09}" v="3" dt="2025-03-12T14:16:08.77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4" d="100"/>
          <a:sy n="54" d="100"/>
        </p:scale>
        <p:origin x="716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aieem Islam" userId="55622103e481dbc1" providerId="LiveId" clId="{EE0707A6-07FE-4EF7-BA21-C3C9A624FD09}"/>
    <pc:docChg chg="undo custSel addSld modSld sldOrd">
      <pc:chgData name="Naieem Islam" userId="55622103e481dbc1" providerId="LiveId" clId="{EE0707A6-07FE-4EF7-BA21-C3C9A624FD09}" dt="2025-03-12T14:16:40.630" v="221" actId="14100"/>
      <pc:docMkLst>
        <pc:docMk/>
      </pc:docMkLst>
      <pc:sldChg chg="modSp mod">
        <pc:chgData name="Naieem Islam" userId="55622103e481dbc1" providerId="LiveId" clId="{EE0707A6-07FE-4EF7-BA21-C3C9A624FD09}" dt="2025-03-12T13:38:11.446" v="2" actId="207"/>
        <pc:sldMkLst>
          <pc:docMk/>
          <pc:sldMk cId="0" sldId="257"/>
        </pc:sldMkLst>
        <pc:spChg chg="mod">
          <ac:chgData name="Naieem Islam" userId="55622103e481dbc1" providerId="LiveId" clId="{EE0707A6-07FE-4EF7-BA21-C3C9A624FD09}" dt="2025-03-12T13:38:11.446" v="2" actId="207"/>
          <ac:spMkLst>
            <pc:docMk/>
            <pc:sldMk cId="0" sldId="257"/>
            <ac:spMk id="5" creationId="{00000000-0000-0000-0000-000000000000}"/>
          </ac:spMkLst>
        </pc:spChg>
        <pc:spChg chg="mod">
          <ac:chgData name="Naieem Islam" userId="55622103e481dbc1" providerId="LiveId" clId="{EE0707A6-07FE-4EF7-BA21-C3C9A624FD09}" dt="2025-03-12T13:38:03.779" v="1" actId="207"/>
          <ac:spMkLst>
            <pc:docMk/>
            <pc:sldMk cId="0" sldId="257"/>
            <ac:spMk id="8" creationId="{00000000-0000-0000-0000-000000000000}"/>
          </ac:spMkLst>
        </pc:spChg>
      </pc:sldChg>
      <pc:sldChg chg="modSp mod">
        <pc:chgData name="Naieem Islam" userId="55622103e481dbc1" providerId="LiveId" clId="{EE0707A6-07FE-4EF7-BA21-C3C9A624FD09}" dt="2025-03-12T13:39:11.587" v="5" actId="207"/>
        <pc:sldMkLst>
          <pc:docMk/>
          <pc:sldMk cId="0" sldId="258"/>
        </pc:sldMkLst>
        <pc:spChg chg="mod">
          <ac:chgData name="Naieem Islam" userId="55622103e481dbc1" providerId="LiveId" clId="{EE0707A6-07FE-4EF7-BA21-C3C9A624FD09}" dt="2025-03-12T13:38:27.369" v="3" actId="207"/>
          <ac:spMkLst>
            <pc:docMk/>
            <pc:sldMk cId="0" sldId="258"/>
            <ac:spMk id="5" creationId="{00000000-0000-0000-0000-000000000000}"/>
          </ac:spMkLst>
        </pc:spChg>
        <pc:spChg chg="mod">
          <ac:chgData name="Naieem Islam" userId="55622103e481dbc1" providerId="LiveId" clId="{EE0707A6-07FE-4EF7-BA21-C3C9A624FD09}" dt="2025-03-12T13:38:41.958" v="4" actId="207"/>
          <ac:spMkLst>
            <pc:docMk/>
            <pc:sldMk cId="0" sldId="258"/>
            <ac:spMk id="9" creationId="{00000000-0000-0000-0000-000000000000}"/>
          </ac:spMkLst>
        </pc:spChg>
        <pc:spChg chg="mod">
          <ac:chgData name="Naieem Islam" userId="55622103e481dbc1" providerId="LiveId" clId="{EE0707A6-07FE-4EF7-BA21-C3C9A624FD09}" dt="2025-03-12T13:39:11.587" v="5" actId="207"/>
          <ac:spMkLst>
            <pc:docMk/>
            <pc:sldMk cId="0" sldId="258"/>
            <ac:spMk id="13" creationId="{00000000-0000-0000-0000-000000000000}"/>
          </ac:spMkLst>
        </pc:spChg>
      </pc:sldChg>
      <pc:sldChg chg="modSp mod">
        <pc:chgData name="Naieem Islam" userId="55622103e481dbc1" providerId="LiveId" clId="{EE0707A6-07FE-4EF7-BA21-C3C9A624FD09}" dt="2025-03-12T13:40:20.404" v="8" actId="207"/>
        <pc:sldMkLst>
          <pc:docMk/>
          <pc:sldMk cId="0" sldId="259"/>
        </pc:sldMkLst>
        <pc:spChg chg="mod">
          <ac:chgData name="Naieem Islam" userId="55622103e481dbc1" providerId="LiveId" clId="{EE0707A6-07FE-4EF7-BA21-C3C9A624FD09}" dt="2025-03-12T13:39:54.243" v="6" actId="207"/>
          <ac:spMkLst>
            <pc:docMk/>
            <pc:sldMk cId="0" sldId="259"/>
            <ac:spMk id="5" creationId="{00000000-0000-0000-0000-000000000000}"/>
          </ac:spMkLst>
        </pc:spChg>
        <pc:spChg chg="mod">
          <ac:chgData name="Naieem Islam" userId="55622103e481dbc1" providerId="LiveId" clId="{EE0707A6-07FE-4EF7-BA21-C3C9A624FD09}" dt="2025-03-12T13:40:09.201" v="7" actId="207"/>
          <ac:spMkLst>
            <pc:docMk/>
            <pc:sldMk cId="0" sldId="259"/>
            <ac:spMk id="8" creationId="{00000000-0000-0000-0000-000000000000}"/>
          </ac:spMkLst>
        </pc:spChg>
        <pc:spChg chg="mod">
          <ac:chgData name="Naieem Islam" userId="55622103e481dbc1" providerId="LiveId" clId="{EE0707A6-07FE-4EF7-BA21-C3C9A624FD09}" dt="2025-03-12T13:40:20.404" v="8" actId="207"/>
          <ac:spMkLst>
            <pc:docMk/>
            <pc:sldMk cId="0" sldId="259"/>
            <ac:spMk id="11" creationId="{00000000-0000-0000-0000-000000000000}"/>
          </ac:spMkLst>
        </pc:spChg>
      </pc:sldChg>
      <pc:sldChg chg="modSp mod">
        <pc:chgData name="Naieem Islam" userId="55622103e481dbc1" providerId="LiveId" clId="{EE0707A6-07FE-4EF7-BA21-C3C9A624FD09}" dt="2025-03-12T13:41:56.294" v="11" actId="207"/>
        <pc:sldMkLst>
          <pc:docMk/>
          <pc:sldMk cId="0" sldId="260"/>
        </pc:sldMkLst>
        <pc:picChg chg="mod">
          <ac:chgData name="Naieem Islam" userId="55622103e481dbc1" providerId="LiveId" clId="{EE0707A6-07FE-4EF7-BA21-C3C9A624FD09}" dt="2025-03-12T13:41:27.885" v="9" actId="207"/>
          <ac:picMkLst>
            <pc:docMk/>
            <pc:sldMk cId="0" sldId="260"/>
            <ac:picMk id="4" creationId="{00000000-0000-0000-0000-000000000000}"/>
          </ac:picMkLst>
        </pc:picChg>
        <pc:picChg chg="mod">
          <ac:chgData name="Naieem Islam" userId="55622103e481dbc1" providerId="LiveId" clId="{EE0707A6-07FE-4EF7-BA21-C3C9A624FD09}" dt="2025-03-12T13:41:41.244" v="10" actId="207"/>
          <ac:picMkLst>
            <pc:docMk/>
            <pc:sldMk cId="0" sldId="260"/>
            <ac:picMk id="8" creationId="{00000000-0000-0000-0000-000000000000}"/>
          </ac:picMkLst>
        </pc:picChg>
        <pc:picChg chg="mod">
          <ac:chgData name="Naieem Islam" userId="55622103e481dbc1" providerId="LiveId" clId="{EE0707A6-07FE-4EF7-BA21-C3C9A624FD09}" dt="2025-03-12T13:41:56.294" v="11" actId="207"/>
          <ac:picMkLst>
            <pc:docMk/>
            <pc:sldMk cId="0" sldId="260"/>
            <ac:picMk id="11" creationId="{00000000-0000-0000-0000-000000000000}"/>
          </ac:picMkLst>
        </pc:picChg>
      </pc:sldChg>
      <pc:sldChg chg="modSp mod">
        <pc:chgData name="Naieem Islam" userId="55622103e481dbc1" providerId="LiveId" clId="{EE0707A6-07FE-4EF7-BA21-C3C9A624FD09}" dt="2025-03-12T13:42:47.295" v="14" actId="207"/>
        <pc:sldMkLst>
          <pc:docMk/>
          <pc:sldMk cId="0" sldId="263"/>
        </pc:sldMkLst>
        <pc:spChg chg="mod">
          <ac:chgData name="Naieem Islam" userId="55622103e481dbc1" providerId="LiveId" clId="{EE0707A6-07FE-4EF7-BA21-C3C9A624FD09}" dt="2025-03-12T13:42:30.800" v="12" actId="207"/>
          <ac:spMkLst>
            <pc:docMk/>
            <pc:sldMk cId="0" sldId="263"/>
            <ac:spMk id="4" creationId="{00000000-0000-0000-0000-000000000000}"/>
          </ac:spMkLst>
        </pc:spChg>
        <pc:spChg chg="mod">
          <ac:chgData name="Naieem Islam" userId="55622103e481dbc1" providerId="LiveId" clId="{EE0707A6-07FE-4EF7-BA21-C3C9A624FD09}" dt="2025-03-12T13:42:38.891" v="13" actId="207"/>
          <ac:spMkLst>
            <pc:docMk/>
            <pc:sldMk cId="0" sldId="263"/>
            <ac:spMk id="7" creationId="{00000000-0000-0000-0000-000000000000}"/>
          </ac:spMkLst>
        </pc:spChg>
        <pc:spChg chg="mod">
          <ac:chgData name="Naieem Islam" userId="55622103e481dbc1" providerId="LiveId" clId="{EE0707A6-07FE-4EF7-BA21-C3C9A624FD09}" dt="2025-03-12T13:42:47.295" v="14" actId="207"/>
          <ac:spMkLst>
            <pc:docMk/>
            <pc:sldMk cId="0" sldId="263"/>
            <ac:spMk id="10" creationId="{00000000-0000-0000-0000-000000000000}"/>
          </ac:spMkLst>
        </pc:spChg>
      </pc:sldChg>
      <pc:sldChg chg="modSp mod">
        <pc:chgData name="Naieem Islam" userId="55622103e481dbc1" providerId="LiveId" clId="{EE0707A6-07FE-4EF7-BA21-C3C9A624FD09}" dt="2025-03-12T13:45:27.103" v="79" actId="20577"/>
        <pc:sldMkLst>
          <pc:docMk/>
          <pc:sldMk cId="0" sldId="264"/>
        </pc:sldMkLst>
        <pc:spChg chg="mod">
          <ac:chgData name="Naieem Islam" userId="55622103e481dbc1" providerId="LiveId" clId="{EE0707A6-07FE-4EF7-BA21-C3C9A624FD09}" dt="2025-03-12T13:44:43.234" v="19" actId="1076"/>
          <ac:spMkLst>
            <pc:docMk/>
            <pc:sldMk cId="0" sldId="264"/>
            <ac:spMk id="3" creationId="{00000000-0000-0000-0000-000000000000}"/>
          </ac:spMkLst>
        </pc:spChg>
        <pc:spChg chg="mod">
          <ac:chgData name="Naieem Islam" userId="55622103e481dbc1" providerId="LiveId" clId="{EE0707A6-07FE-4EF7-BA21-C3C9A624FD09}" dt="2025-03-12T13:44:37.407" v="18" actId="1076"/>
          <ac:spMkLst>
            <pc:docMk/>
            <pc:sldMk cId="0" sldId="264"/>
            <ac:spMk id="7" creationId="{00000000-0000-0000-0000-000000000000}"/>
          </ac:spMkLst>
        </pc:spChg>
        <pc:spChg chg="mod">
          <ac:chgData name="Naieem Islam" userId="55622103e481dbc1" providerId="LiveId" clId="{EE0707A6-07FE-4EF7-BA21-C3C9A624FD09}" dt="2025-03-12T13:45:27.103" v="79" actId="20577"/>
          <ac:spMkLst>
            <pc:docMk/>
            <pc:sldMk cId="0" sldId="264"/>
            <ac:spMk id="8" creationId="{00000000-0000-0000-0000-000000000000}"/>
          </ac:spMkLst>
        </pc:spChg>
        <pc:picChg chg="mod">
          <ac:chgData name="Naieem Islam" userId="55622103e481dbc1" providerId="LiveId" clId="{EE0707A6-07FE-4EF7-BA21-C3C9A624FD09}" dt="2025-03-12T13:43:53.688" v="16" actId="1440"/>
          <ac:picMkLst>
            <pc:docMk/>
            <pc:sldMk cId="0" sldId="264"/>
            <ac:picMk id="13" creationId="{00000000-0000-0000-0000-000000000000}"/>
          </ac:picMkLst>
        </pc:picChg>
      </pc:sldChg>
      <pc:sldChg chg="delSp modSp add mod">
        <pc:chgData name="Naieem Islam" userId="55622103e481dbc1" providerId="LiveId" clId="{EE0707A6-07FE-4EF7-BA21-C3C9A624FD09}" dt="2025-03-12T14:07:09.846" v="152" actId="208"/>
        <pc:sldMkLst>
          <pc:docMk/>
          <pc:sldMk cId="3545616090" sldId="265"/>
        </pc:sldMkLst>
        <pc:spChg chg="mod">
          <ac:chgData name="Naieem Islam" userId="55622103e481dbc1" providerId="LiveId" clId="{EE0707A6-07FE-4EF7-BA21-C3C9A624FD09}" dt="2025-03-12T14:01:38.071" v="99" actId="1076"/>
          <ac:spMkLst>
            <pc:docMk/>
            <pc:sldMk cId="3545616090" sldId="265"/>
            <ac:spMk id="4" creationId="{38D2AEA2-4951-7B88-7381-7394BB334CE6}"/>
          </ac:spMkLst>
        </pc:spChg>
        <pc:spChg chg="mod">
          <ac:chgData name="Naieem Islam" userId="55622103e481dbc1" providerId="LiveId" clId="{EE0707A6-07FE-4EF7-BA21-C3C9A624FD09}" dt="2025-03-12T14:02:29.455" v="110" actId="1076"/>
          <ac:spMkLst>
            <pc:docMk/>
            <pc:sldMk cId="3545616090" sldId="265"/>
            <ac:spMk id="5" creationId="{C96904D8-298E-357D-6F6F-5424B89F7695}"/>
          </ac:spMkLst>
        </pc:spChg>
        <pc:spChg chg="del mod">
          <ac:chgData name="Naieem Islam" userId="55622103e481dbc1" providerId="LiveId" clId="{EE0707A6-07FE-4EF7-BA21-C3C9A624FD09}" dt="2025-03-12T14:00:56.196" v="95" actId="478"/>
          <ac:spMkLst>
            <pc:docMk/>
            <pc:sldMk cId="3545616090" sldId="265"/>
            <ac:spMk id="6" creationId="{5DEF0192-EAFF-A6CD-5238-7755CA1C8D73}"/>
          </ac:spMkLst>
        </pc:spChg>
        <pc:spChg chg="mod">
          <ac:chgData name="Naieem Islam" userId="55622103e481dbc1" providerId="LiveId" clId="{EE0707A6-07FE-4EF7-BA21-C3C9A624FD09}" dt="2025-03-12T14:06:17.150" v="149" actId="255"/>
          <ac:spMkLst>
            <pc:docMk/>
            <pc:sldMk cId="3545616090" sldId="265"/>
            <ac:spMk id="7" creationId="{84BF14E9-34E8-68DE-506F-40F01244A6E6}"/>
          </ac:spMkLst>
        </pc:spChg>
        <pc:spChg chg="mod">
          <ac:chgData name="Naieem Islam" userId="55622103e481dbc1" providerId="LiveId" clId="{EE0707A6-07FE-4EF7-BA21-C3C9A624FD09}" dt="2025-03-12T14:03:47.567" v="126" actId="1076"/>
          <ac:spMkLst>
            <pc:docMk/>
            <pc:sldMk cId="3545616090" sldId="265"/>
            <ac:spMk id="8" creationId="{11ED2E43-39D1-D759-EFA8-38B89FF5CACC}"/>
          </ac:spMkLst>
        </pc:spChg>
        <pc:spChg chg="del">
          <ac:chgData name="Naieem Islam" userId="55622103e481dbc1" providerId="LiveId" clId="{EE0707A6-07FE-4EF7-BA21-C3C9A624FD09}" dt="2025-03-12T14:01:53.202" v="102" actId="478"/>
          <ac:spMkLst>
            <pc:docMk/>
            <pc:sldMk cId="3545616090" sldId="265"/>
            <ac:spMk id="9" creationId="{BC9BACC1-205E-D03F-E38C-5F197548D6A1}"/>
          </ac:spMkLst>
        </pc:spChg>
        <pc:spChg chg="mod">
          <ac:chgData name="Naieem Islam" userId="55622103e481dbc1" providerId="LiveId" clId="{EE0707A6-07FE-4EF7-BA21-C3C9A624FD09}" dt="2025-03-12T14:06:22.533" v="150" actId="255"/>
          <ac:spMkLst>
            <pc:docMk/>
            <pc:sldMk cId="3545616090" sldId="265"/>
            <ac:spMk id="10" creationId="{C0C950DB-DCC8-B51D-D5C5-42334B51B016}"/>
          </ac:spMkLst>
        </pc:spChg>
        <pc:spChg chg="mod">
          <ac:chgData name="Naieem Islam" userId="55622103e481dbc1" providerId="LiveId" clId="{EE0707A6-07FE-4EF7-BA21-C3C9A624FD09}" dt="2025-03-12T14:04:04.920" v="129" actId="14100"/>
          <ac:spMkLst>
            <pc:docMk/>
            <pc:sldMk cId="3545616090" sldId="265"/>
            <ac:spMk id="11" creationId="{121F3DE4-225D-9FFC-2F46-623EAF1C8A73}"/>
          </ac:spMkLst>
        </pc:spChg>
        <pc:spChg chg="del">
          <ac:chgData name="Naieem Islam" userId="55622103e481dbc1" providerId="LiveId" clId="{EE0707A6-07FE-4EF7-BA21-C3C9A624FD09}" dt="2025-03-12T14:03:33.042" v="122" actId="478"/>
          <ac:spMkLst>
            <pc:docMk/>
            <pc:sldMk cId="3545616090" sldId="265"/>
            <ac:spMk id="12" creationId="{71650AF5-52C2-1834-FD3D-AC235AACCEBA}"/>
          </ac:spMkLst>
        </pc:spChg>
        <pc:spChg chg="mod">
          <ac:chgData name="Naieem Islam" userId="55622103e481dbc1" providerId="LiveId" clId="{EE0707A6-07FE-4EF7-BA21-C3C9A624FD09}" dt="2025-03-12T14:06:30.167" v="151" actId="255"/>
          <ac:spMkLst>
            <pc:docMk/>
            <pc:sldMk cId="3545616090" sldId="265"/>
            <ac:spMk id="13" creationId="{E69DD17C-0548-E324-D04C-22DD80C20D37}"/>
          </ac:spMkLst>
        </pc:spChg>
        <pc:picChg chg="mod">
          <ac:chgData name="Naieem Islam" userId="55622103e481dbc1" providerId="LiveId" clId="{EE0707A6-07FE-4EF7-BA21-C3C9A624FD09}" dt="2025-03-12T14:07:09.846" v="152" actId="208"/>
          <ac:picMkLst>
            <pc:docMk/>
            <pc:sldMk cId="3545616090" sldId="265"/>
            <ac:picMk id="2" creationId="{BB26A2A9-83AC-2215-4BE0-293A6A5F25DC}"/>
          </ac:picMkLst>
        </pc:picChg>
        <pc:picChg chg="mod">
          <ac:chgData name="Naieem Islam" userId="55622103e481dbc1" providerId="LiveId" clId="{EE0707A6-07FE-4EF7-BA21-C3C9A624FD09}" dt="2025-03-12T13:59:59.160" v="91" actId="14100"/>
          <ac:picMkLst>
            <pc:docMk/>
            <pc:sldMk cId="3545616090" sldId="265"/>
            <ac:picMk id="3" creationId="{F54D2C1B-32E3-7911-6701-CE3EB45B9B33}"/>
          </ac:picMkLst>
        </pc:picChg>
      </pc:sldChg>
      <pc:sldChg chg="addSp delSp modSp add mod ord">
        <pc:chgData name="Naieem Islam" userId="55622103e481dbc1" providerId="LiveId" clId="{EE0707A6-07FE-4EF7-BA21-C3C9A624FD09}" dt="2025-03-12T14:16:40.630" v="221" actId="14100"/>
        <pc:sldMkLst>
          <pc:docMk/>
          <pc:sldMk cId="3913207110" sldId="266"/>
        </pc:sldMkLst>
        <pc:spChg chg="mod">
          <ac:chgData name="Naieem Islam" userId="55622103e481dbc1" providerId="LiveId" clId="{EE0707A6-07FE-4EF7-BA21-C3C9A624FD09}" dt="2025-03-12T14:08:55.335" v="165" actId="20577"/>
          <ac:spMkLst>
            <pc:docMk/>
            <pc:sldMk cId="3913207110" sldId="266"/>
            <ac:spMk id="4" creationId="{CF638E23-3C8D-8490-C470-0F21E0175991}"/>
          </ac:spMkLst>
        </pc:spChg>
        <pc:spChg chg="del">
          <ac:chgData name="Naieem Islam" userId="55622103e481dbc1" providerId="LiveId" clId="{EE0707A6-07FE-4EF7-BA21-C3C9A624FD09}" dt="2025-03-12T14:10:34.075" v="184" actId="478"/>
          <ac:spMkLst>
            <pc:docMk/>
            <pc:sldMk cId="3913207110" sldId="266"/>
            <ac:spMk id="5" creationId="{C47CDCCB-F59E-3856-343F-9C6AADA0C7FF}"/>
          </ac:spMkLst>
        </pc:spChg>
        <pc:spChg chg="del">
          <ac:chgData name="Naieem Islam" userId="55622103e481dbc1" providerId="LiveId" clId="{EE0707A6-07FE-4EF7-BA21-C3C9A624FD09}" dt="2025-03-12T14:10:31.194" v="181" actId="478"/>
          <ac:spMkLst>
            <pc:docMk/>
            <pc:sldMk cId="3913207110" sldId="266"/>
            <ac:spMk id="6" creationId="{594C95BB-24E5-908E-CC00-BA7649BB1BF7}"/>
          </ac:spMkLst>
        </pc:spChg>
        <pc:spChg chg="del">
          <ac:chgData name="Naieem Islam" userId="55622103e481dbc1" providerId="LiveId" clId="{EE0707A6-07FE-4EF7-BA21-C3C9A624FD09}" dt="2025-03-12T14:10:36.977" v="187" actId="478"/>
          <ac:spMkLst>
            <pc:docMk/>
            <pc:sldMk cId="3913207110" sldId="266"/>
            <ac:spMk id="7" creationId="{1AB36048-7FB5-502C-FE0D-51B930A5962D}"/>
          </ac:spMkLst>
        </pc:spChg>
        <pc:spChg chg="del">
          <ac:chgData name="Naieem Islam" userId="55622103e481dbc1" providerId="LiveId" clId="{EE0707A6-07FE-4EF7-BA21-C3C9A624FD09}" dt="2025-03-12T14:10:32.186" v="182" actId="478"/>
          <ac:spMkLst>
            <pc:docMk/>
            <pc:sldMk cId="3913207110" sldId="266"/>
            <ac:spMk id="8" creationId="{A87DE95F-D938-CCAC-E0DA-57AD1C77D6A5}"/>
          </ac:spMkLst>
        </pc:spChg>
        <pc:spChg chg="mod">
          <ac:chgData name="Naieem Islam" userId="55622103e481dbc1" providerId="LiveId" clId="{EE0707A6-07FE-4EF7-BA21-C3C9A624FD09}" dt="2025-03-12T14:12:22.702" v="212" actId="20577"/>
          <ac:spMkLst>
            <pc:docMk/>
            <pc:sldMk cId="3913207110" sldId="266"/>
            <ac:spMk id="9" creationId="{C943A187-2346-2B0B-593A-E0B61819A325}"/>
          </ac:spMkLst>
        </pc:spChg>
        <pc:spChg chg="del mod">
          <ac:chgData name="Naieem Islam" userId="55622103e481dbc1" providerId="LiveId" clId="{EE0707A6-07FE-4EF7-BA21-C3C9A624FD09}" dt="2025-03-12T14:09:05.707" v="167" actId="478"/>
          <ac:spMkLst>
            <pc:docMk/>
            <pc:sldMk cId="3913207110" sldId="266"/>
            <ac:spMk id="10" creationId="{2F2A4F9C-A4FD-9D60-EFBB-E115E5A3B240}"/>
          </ac:spMkLst>
        </pc:spChg>
        <pc:spChg chg="del mod">
          <ac:chgData name="Naieem Islam" userId="55622103e481dbc1" providerId="LiveId" clId="{EE0707A6-07FE-4EF7-BA21-C3C9A624FD09}" dt="2025-03-12T14:10:36.047" v="186" actId="478"/>
          <ac:spMkLst>
            <pc:docMk/>
            <pc:sldMk cId="3913207110" sldId="266"/>
            <ac:spMk id="11" creationId="{5C4A66A2-FDAF-D727-C0CF-BD65AF161F75}"/>
          </ac:spMkLst>
        </pc:spChg>
        <pc:spChg chg="del">
          <ac:chgData name="Naieem Islam" userId="55622103e481dbc1" providerId="LiveId" clId="{EE0707A6-07FE-4EF7-BA21-C3C9A624FD09}" dt="2025-03-12T14:10:35.155" v="185" actId="478"/>
          <ac:spMkLst>
            <pc:docMk/>
            <pc:sldMk cId="3913207110" sldId="266"/>
            <ac:spMk id="12" creationId="{FA8942F5-E08F-CC89-21F7-985E7EB89D72}"/>
          </ac:spMkLst>
        </pc:spChg>
        <pc:spChg chg="del mod">
          <ac:chgData name="Naieem Islam" userId="55622103e481dbc1" providerId="LiveId" clId="{EE0707A6-07FE-4EF7-BA21-C3C9A624FD09}" dt="2025-03-12T14:10:32.983" v="183" actId="478"/>
          <ac:spMkLst>
            <pc:docMk/>
            <pc:sldMk cId="3913207110" sldId="266"/>
            <ac:spMk id="13" creationId="{98462826-11BB-5E98-C74D-15F934F0C700}"/>
          </ac:spMkLst>
        </pc:spChg>
        <pc:spChg chg="del">
          <ac:chgData name="Naieem Islam" userId="55622103e481dbc1" providerId="LiveId" clId="{EE0707A6-07FE-4EF7-BA21-C3C9A624FD09}" dt="2025-03-12T14:10:09.453" v="176" actId="478"/>
          <ac:spMkLst>
            <pc:docMk/>
            <pc:sldMk cId="3913207110" sldId="266"/>
            <ac:spMk id="14" creationId="{D34C4516-6F27-BCDA-C1E7-7AF068E1241A}"/>
          </ac:spMkLst>
        </pc:spChg>
        <pc:spChg chg="mod">
          <ac:chgData name="Naieem Islam" userId="55622103e481dbc1" providerId="LiveId" clId="{EE0707A6-07FE-4EF7-BA21-C3C9A624FD09}" dt="2025-03-12T14:12:31.071" v="213" actId="12"/>
          <ac:spMkLst>
            <pc:docMk/>
            <pc:sldMk cId="3913207110" sldId="266"/>
            <ac:spMk id="15" creationId="{B1012BAA-5335-DED3-DF42-7AAA6D4E7489}"/>
          </ac:spMkLst>
        </pc:spChg>
        <pc:spChg chg="add mod">
          <ac:chgData name="Naieem Islam" userId="55622103e481dbc1" providerId="LiveId" clId="{EE0707A6-07FE-4EF7-BA21-C3C9A624FD09}" dt="2025-03-12T14:12:36.813" v="214" actId="12"/>
          <ac:spMkLst>
            <pc:docMk/>
            <pc:sldMk cId="3913207110" sldId="266"/>
            <ac:spMk id="16" creationId="{AEEFA9EC-0628-EE36-F858-0DCFE259C92D}"/>
          </ac:spMkLst>
        </pc:spChg>
        <pc:picChg chg="mod">
          <ac:chgData name="Naieem Islam" userId="55622103e481dbc1" providerId="LiveId" clId="{EE0707A6-07FE-4EF7-BA21-C3C9A624FD09}" dt="2025-03-12T14:16:40.630" v="221" actId="14100"/>
          <ac:picMkLst>
            <pc:docMk/>
            <pc:sldMk cId="3913207110" sldId="266"/>
            <ac:picMk id="3" creationId="{C7CAFB55-09BA-47F4-A88F-890E965A562B}"/>
          </ac:picMkLst>
        </pc:picChg>
      </pc:sldChg>
    </pc:docChg>
  </pc:docChgLst>
</pc:chgInfo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614156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576608-65BF-66F3-7888-EC9DF1AB40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4EF9B5D-F6B8-F228-C41C-37C6B43E553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70D49DD-EFD3-2760-3724-D611D6B544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7ACEE7-AC2C-6FCB-2E60-C40D31A4470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2933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F3CDDA-BC6A-2D45-3CE2-F232985C87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2476281-C33A-A682-55E2-F9E1AD19C34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95F48F-5374-00C8-22C0-65BF7EE564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7143B4-DA7C-F7E3-EF5C-39B10D3F56B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9689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Food Ordering System: A C++ Application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A C++ application designed to optimize food ordering, offering separate modules for admins and customers.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110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Secure Payments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9597628" y="281618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Payment Methods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3785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The system integrates with secure payment systems for a safe and convenient checkout process.</a:t>
            </a:r>
            <a:endParaRPr lang="en-US" sz="17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1411" y="4209098"/>
            <a:ext cx="339328" cy="42422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577562" y="4051276"/>
            <a:ext cx="291500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Transaction Security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9937790" y="3170515"/>
            <a:ext cx="3898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Payments can in two ways: one is money another card payment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70307" y="3258026"/>
            <a:ext cx="339328" cy="42422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937790" y="51326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System Trust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937790" y="5623084"/>
            <a:ext cx="3898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Secure payment integration enhances the overall reliability and trustworthiness of the system.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694533" y="5984200"/>
            <a:ext cx="339328" cy="42422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73EB5B-641C-E1B1-F657-D2BBD754DE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962F31FE-BE5F-8F2F-8B9D-AC6C9BF13E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>
            <a:extLst>
              <a:ext uri="{FF2B5EF4-FFF2-40B4-BE49-F238E27FC236}">
                <a16:creationId xmlns:a16="http://schemas.microsoft.com/office/drawing/2014/main" id="{C7CAFB55-09BA-47F4-A88F-890E965A562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16692" y="1807012"/>
            <a:ext cx="4201297" cy="4569074"/>
          </a:xfrm>
          <a:prstGeom prst="rect">
            <a:avLst/>
          </a:prstGeom>
        </p:spPr>
      </p:pic>
      <p:sp>
        <p:nvSpPr>
          <p:cNvPr id="4" name="Text 0">
            <a:extLst>
              <a:ext uri="{FF2B5EF4-FFF2-40B4-BE49-F238E27FC236}">
                <a16:creationId xmlns:a16="http://schemas.microsoft.com/office/drawing/2014/main" id="{CF638E23-3C8D-8490-C470-0F21E0175991}"/>
              </a:ext>
            </a:extLst>
          </p:cNvPr>
          <p:cNvSpPr/>
          <p:nvPr/>
        </p:nvSpPr>
        <p:spPr>
          <a:xfrm>
            <a:off x="6280190" y="18070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Conclusion</a:t>
            </a:r>
            <a:endParaRPr lang="en-US" sz="4450" dirty="0"/>
          </a:p>
        </p:txBody>
      </p:sp>
      <p:sp>
        <p:nvSpPr>
          <p:cNvPr id="9" name="Text 5">
            <a:extLst>
              <a:ext uri="{FF2B5EF4-FFF2-40B4-BE49-F238E27FC236}">
                <a16:creationId xmlns:a16="http://schemas.microsoft.com/office/drawing/2014/main" id="{C943A187-2346-2B0B-593A-E0B61819A325}"/>
              </a:ext>
            </a:extLst>
          </p:cNvPr>
          <p:cNvSpPr/>
          <p:nvPr/>
        </p:nvSpPr>
        <p:spPr>
          <a:xfrm>
            <a:off x="7669411" y="3082766"/>
            <a:ext cx="6616541" cy="1173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Font typeface="Wingdings" panose="05000000000000000000" pitchFamily="2" charset="2"/>
              <a:buChar char="ü"/>
            </a:pPr>
            <a:r>
              <a:rPr lang="en-US" sz="22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It streamlines the ordering process for customers </a:t>
            </a:r>
          </a:p>
          <a:p>
            <a:pPr algn="l">
              <a:lnSpc>
                <a:spcPts val="2750"/>
              </a:lnSpc>
            </a:pPr>
            <a:r>
              <a:rPr lang="en-US" sz="22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      and administrators.</a:t>
            </a:r>
          </a:p>
        </p:txBody>
      </p:sp>
      <p:sp>
        <p:nvSpPr>
          <p:cNvPr id="15" name="Text 11">
            <a:extLst>
              <a:ext uri="{FF2B5EF4-FFF2-40B4-BE49-F238E27FC236}">
                <a16:creationId xmlns:a16="http://schemas.microsoft.com/office/drawing/2014/main" id="{B1012BAA-5335-DED3-DF42-7AAA6D4E7489}"/>
              </a:ext>
            </a:extLst>
          </p:cNvPr>
          <p:cNvSpPr/>
          <p:nvPr/>
        </p:nvSpPr>
        <p:spPr>
          <a:xfrm>
            <a:off x="7614762" y="4114740"/>
            <a:ext cx="61671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Font typeface="Wingdings" panose="05000000000000000000" pitchFamily="2" charset="2"/>
              <a:buChar char="ü"/>
            </a:pPr>
            <a:r>
              <a:rPr lang="en-US" sz="22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It improves efficiency, reduces human errors, and enhances the overall user experience.</a:t>
            </a:r>
          </a:p>
        </p:txBody>
      </p:sp>
      <p:sp>
        <p:nvSpPr>
          <p:cNvPr id="16" name="Text 11">
            <a:extLst>
              <a:ext uri="{FF2B5EF4-FFF2-40B4-BE49-F238E27FC236}">
                <a16:creationId xmlns:a16="http://schemas.microsoft.com/office/drawing/2014/main" id="{AEEFA9EC-0628-EE36-F858-0DCFE259C92D}"/>
              </a:ext>
            </a:extLst>
          </p:cNvPr>
          <p:cNvSpPr/>
          <p:nvPr/>
        </p:nvSpPr>
        <p:spPr>
          <a:xfrm>
            <a:off x="7614761" y="5288486"/>
            <a:ext cx="61671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Font typeface="Wingdings" panose="05000000000000000000" pitchFamily="2" charset="2"/>
              <a:buChar char="ü"/>
            </a:pPr>
            <a:r>
              <a:rPr lang="en-US" sz="22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Future enhancements is to optimize operations and customer satisfaction.</a:t>
            </a:r>
          </a:p>
        </p:txBody>
      </p:sp>
    </p:spTree>
    <p:extLst>
      <p:ext uri="{BB962C8B-B14F-4D97-AF65-F5344CB8AC3E}">
        <p14:creationId xmlns:p14="http://schemas.microsoft.com/office/powerpoint/2010/main" val="39132071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7488" y="2335649"/>
            <a:ext cx="4919305" cy="3558302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216288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Streamlining the Ordering Process</a:t>
            </a:r>
            <a:endParaRPr lang="en-US" sz="4450" dirty="0"/>
          </a:p>
        </p:txBody>
      </p:sp>
      <p:sp>
        <p:nvSpPr>
          <p:cNvPr id="5" name="Shape 1"/>
          <p:cNvSpPr/>
          <p:nvPr/>
        </p:nvSpPr>
        <p:spPr>
          <a:xfrm>
            <a:off x="793790" y="4260771"/>
            <a:ext cx="3608070" cy="226814"/>
          </a:xfrm>
          <a:prstGeom prst="roundRect">
            <a:avLst>
              <a:gd name="adj" fmla="val 15001"/>
            </a:avLst>
          </a:prstGeom>
          <a:solidFill>
            <a:srgbClr val="00B05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2"/>
          <p:cNvSpPr/>
          <p:nvPr/>
        </p:nvSpPr>
        <p:spPr>
          <a:xfrm>
            <a:off x="793790" y="4827746"/>
            <a:ext cx="318111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User-Friendly Interface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793790" y="5318165"/>
            <a:ext cx="36080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Seamlessly browse menus, place orders, and track them in real-time.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4742021" y="3920609"/>
            <a:ext cx="3608189" cy="226814"/>
          </a:xfrm>
          <a:prstGeom prst="roundRect">
            <a:avLst>
              <a:gd name="adj" fmla="val 15001"/>
            </a:avLst>
          </a:prstGeom>
          <a:solidFill>
            <a:srgbClr val="00B0F0"/>
          </a:solidFill>
          <a:ln/>
        </p:spPr>
        <p:txBody>
          <a:bodyPr/>
          <a:lstStyle/>
          <a:p>
            <a:endParaRPr lang="en-US" dirty="0">
              <a:highlight>
                <a:srgbClr val="00FF00"/>
              </a:highlight>
            </a:endParaRPr>
          </a:p>
        </p:txBody>
      </p:sp>
      <p:sp>
        <p:nvSpPr>
          <p:cNvPr id="9" name="Text 5"/>
          <p:cNvSpPr/>
          <p:nvPr/>
        </p:nvSpPr>
        <p:spPr>
          <a:xfrm>
            <a:off x="4742021" y="4487585"/>
            <a:ext cx="309729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Efficient Management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4742021" y="4978003"/>
            <a:ext cx="360818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Easily manage food items, process orders, and oversee system operations.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488" y="2147054"/>
            <a:ext cx="4919305" cy="3935492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80190" y="1824038"/>
            <a:ext cx="597431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Technical Foundation</a:t>
            </a:r>
            <a:endParaRPr lang="en-US" sz="4450" dirty="0"/>
          </a:p>
        </p:txBody>
      </p:sp>
      <p:sp>
        <p:nvSpPr>
          <p:cNvPr id="5" name="Shape 1"/>
          <p:cNvSpPr/>
          <p:nvPr/>
        </p:nvSpPr>
        <p:spPr>
          <a:xfrm>
            <a:off x="6280190" y="3128129"/>
            <a:ext cx="510302" cy="510302"/>
          </a:xfrm>
          <a:prstGeom prst="roundRect">
            <a:avLst>
              <a:gd name="adj" fmla="val 6667"/>
            </a:avLst>
          </a:prstGeom>
          <a:solidFill>
            <a:schemeClr val="accent5">
              <a:lumMod val="20000"/>
              <a:lumOff val="80000"/>
            </a:scheme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2"/>
          <p:cNvSpPr/>
          <p:nvPr/>
        </p:nvSpPr>
        <p:spPr>
          <a:xfrm>
            <a:off x="6365260" y="3170634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3"/>
          <p:cNvSpPr/>
          <p:nvPr/>
        </p:nvSpPr>
        <p:spPr>
          <a:xfrm>
            <a:off x="7017306" y="31281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C++ Development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017306" y="3618548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The system is built using C++, ensuring performance and scalability.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10171867" y="3128129"/>
            <a:ext cx="510302" cy="510302"/>
          </a:xfrm>
          <a:prstGeom prst="roundRect">
            <a:avLst>
              <a:gd name="adj" fmla="val 6667"/>
            </a:avLst>
          </a:prstGeom>
          <a:solidFill>
            <a:schemeClr val="accent6">
              <a:lumMod val="20000"/>
              <a:lumOff val="80000"/>
            </a:scheme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6"/>
          <p:cNvSpPr/>
          <p:nvPr/>
        </p:nvSpPr>
        <p:spPr>
          <a:xfrm>
            <a:off x="10256937" y="3170634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7"/>
          <p:cNvSpPr/>
          <p:nvPr/>
        </p:nvSpPr>
        <p:spPr>
          <a:xfrm>
            <a:off x="10908983" y="31281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Structured Interface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10908983" y="3618548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A well-designed admin panel and customer interface for intuitive use.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6280190" y="5189220"/>
            <a:ext cx="510302" cy="510302"/>
          </a:xfrm>
          <a:prstGeom prst="roundRect">
            <a:avLst>
              <a:gd name="adj" fmla="val 6667"/>
            </a:avLst>
          </a:prstGeom>
          <a:solidFill>
            <a:schemeClr val="accent2">
              <a:lumMod val="20000"/>
              <a:lumOff val="80000"/>
            </a:scheme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0"/>
          <p:cNvSpPr/>
          <p:nvPr/>
        </p:nvSpPr>
        <p:spPr>
          <a:xfrm>
            <a:off x="6365260" y="5231725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5" name="Text 11"/>
          <p:cNvSpPr/>
          <p:nvPr/>
        </p:nvSpPr>
        <p:spPr>
          <a:xfrm>
            <a:off x="7017306" y="51892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Security Focus</a:t>
            </a:r>
            <a:endParaRPr lang="en-US" sz="2200" dirty="0"/>
          </a:p>
        </p:txBody>
      </p:sp>
      <p:sp>
        <p:nvSpPr>
          <p:cNvPr id="16" name="Text 12"/>
          <p:cNvSpPr/>
          <p:nvPr/>
        </p:nvSpPr>
        <p:spPr>
          <a:xfrm>
            <a:off x="7017306" y="5679638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Robust security measures protect user authentication and transaction processing.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488" y="1655088"/>
            <a:ext cx="4919424" cy="491942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80190" y="18070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Admin Control</a:t>
            </a:r>
            <a:endParaRPr lang="en-US" sz="4450" dirty="0"/>
          </a:p>
        </p:txBody>
      </p:sp>
      <p:sp>
        <p:nvSpPr>
          <p:cNvPr id="5" name="Shape 1"/>
          <p:cNvSpPr/>
          <p:nvPr/>
        </p:nvSpPr>
        <p:spPr>
          <a:xfrm>
            <a:off x="6280190" y="2855952"/>
            <a:ext cx="3664863" cy="2032754"/>
          </a:xfrm>
          <a:prstGeom prst="roundRect">
            <a:avLst>
              <a:gd name="adj" fmla="val 1674"/>
            </a:avLst>
          </a:prstGeom>
          <a:solidFill>
            <a:schemeClr val="accent1">
              <a:lumMod val="20000"/>
              <a:lumOff val="80000"/>
            </a:scheme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2"/>
          <p:cNvSpPr/>
          <p:nvPr/>
        </p:nvSpPr>
        <p:spPr>
          <a:xfrm>
            <a:off x="6507004" y="30827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Secure Login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6507004" y="3573185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Admins have access to a secure login area with restricted access.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10171867" y="2855952"/>
            <a:ext cx="3664863" cy="2032754"/>
          </a:xfrm>
          <a:prstGeom prst="roundRect">
            <a:avLst>
              <a:gd name="adj" fmla="val 1674"/>
            </a:avLst>
          </a:prstGeom>
          <a:solidFill>
            <a:schemeClr val="accent6">
              <a:lumMod val="20000"/>
              <a:lumOff val="80000"/>
            </a:scheme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5"/>
          <p:cNvSpPr/>
          <p:nvPr/>
        </p:nvSpPr>
        <p:spPr>
          <a:xfrm>
            <a:off x="10398681" y="30827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Manage Food Items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10398681" y="3573185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Admins can add, edit, and delete food items to keep the menu up-to-date.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6280190" y="5115520"/>
            <a:ext cx="7556421" cy="1306949"/>
          </a:xfrm>
          <a:prstGeom prst="roundRect">
            <a:avLst>
              <a:gd name="adj" fmla="val 2603"/>
            </a:avLst>
          </a:prstGeom>
          <a:solidFill>
            <a:schemeClr val="accent2">
              <a:lumMod val="20000"/>
              <a:lumOff val="80000"/>
            </a:scheme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8"/>
          <p:cNvSpPr/>
          <p:nvPr/>
        </p:nvSpPr>
        <p:spPr>
          <a:xfrm>
            <a:off x="6507004" y="53423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Process Orders</a:t>
            </a: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6507004" y="5832753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Admins can view and process customer orders efficiently.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2496BC-0D65-904F-B0F4-70BF0A94ED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BB26A2A9-83AC-2215-4BE0-293A6A5F25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  <a:ln>
            <a:solidFill>
              <a:srgbClr val="00B050"/>
            </a:solidFill>
          </a:ln>
        </p:spPr>
      </p:pic>
      <p:pic>
        <p:nvPicPr>
          <p:cNvPr id="3" name="Image 1">
            <a:extLst>
              <a:ext uri="{FF2B5EF4-FFF2-40B4-BE49-F238E27FC236}">
                <a16:creationId xmlns:a16="http://schemas.microsoft.com/office/drawing/2014/main" id="{F54D2C1B-32E3-7911-6701-CE3EB45B9B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283488" y="2855952"/>
            <a:ext cx="4919424" cy="2486382"/>
          </a:xfrm>
          <a:prstGeom prst="rect">
            <a:avLst/>
          </a:prstGeom>
        </p:spPr>
      </p:pic>
      <p:sp>
        <p:nvSpPr>
          <p:cNvPr id="4" name="Text 0">
            <a:extLst>
              <a:ext uri="{FF2B5EF4-FFF2-40B4-BE49-F238E27FC236}">
                <a16:creationId xmlns:a16="http://schemas.microsoft.com/office/drawing/2014/main" id="{38D2AEA2-4951-7B88-7381-7394BB334CE6}"/>
              </a:ext>
            </a:extLst>
          </p:cNvPr>
          <p:cNvSpPr/>
          <p:nvPr/>
        </p:nvSpPr>
        <p:spPr>
          <a:xfrm>
            <a:off x="6225362" y="1125991"/>
            <a:ext cx="789301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3600" dirty="0">
                <a:latin typeface="Platypi Medium" panose="020B0604020202020204" charset="0"/>
                <a:cs typeface="Platypi Medium" panose="020B0604020202020204" charset="0"/>
              </a:rPr>
              <a:t>Data Storing Using Linked List</a:t>
            </a:r>
          </a:p>
        </p:txBody>
      </p:sp>
      <p:sp>
        <p:nvSpPr>
          <p:cNvPr id="5" name="Shape 1">
            <a:extLst>
              <a:ext uri="{FF2B5EF4-FFF2-40B4-BE49-F238E27FC236}">
                <a16:creationId xmlns:a16="http://schemas.microsoft.com/office/drawing/2014/main" id="{C96904D8-298E-357D-6F6F-5424B89F7695}"/>
              </a:ext>
            </a:extLst>
          </p:cNvPr>
          <p:cNvSpPr/>
          <p:nvPr/>
        </p:nvSpPr>
        <p:spPr>
          <a:xfrm>
            <a:off x="6280189" y="2324865"/>
            <a:ext cx="6934584" cy="1124801"/>
          </a:xfrm>
          <a:prstGeom prst="roundRect">
            <a:avLst>
              <a:gd name="adj" fmla="val 1674"/>
            </a:avLst>
          </a:prstGeom>
          <a:solidFill>
            <a:schemeClr val="accent1">
              <a:lumMod val="20000"/>
              <a:lumOff val="80000"/>
            </a:schemeClr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7" name="Text 3">
            <a:extLst>
              <a:ext uri="{FF2B5EF4-FFF2-40B4-BE49-F238E27FC236}">
                <a16:creationId xmlns:a16="http://schemas.microsoft.com/office/drawing/2014/main" id="{84BF14E9-34E8-68DE-506F-40F01244A6E6}"/>
              </a:ext>
            </a:extLst>
          </p:cNvPr>
          <p:cNvSpPr/>
          <p:nvPr/>
        </p:nvSpPr>
        <p:spPr>
          <a:xfrm>
            <a:off x="6960632" y="2452589"/>
            <a:ext cx="5779184" cy="8837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00" dirty="0">
                <a:latin typeface="Source Sans Pro" panose="020B0503030403020204" pitchFamily="34" charset="0"/>
              </a:rPr>
              <a:t>Stores order details dynamically as customers place orders.</a:t>
            </a:r>
          </a:p>
        </p:txBody>
      </p:sp>
      <p:sp>
        <p:nvSpPr>
          <p:cNvPr id="8" name="Shape 4">
            <a:extLst>
              <a:ext uri="{FF2B5EF4-FFF2-40B4-BE49-F238E27FC236}">
                <a16:creationId xmlns:a16="http://schemas.microsoft.com/office/drawing/2014/main" id="{11ED2E43-39D1-D759-EFA8-38B89FF5CACC}"/>
              </a:ext>
            </a:extLst>
          </p:cNvPr>
          <p:cNvSpPr/>
          <p:nvPr/>
        </p:nvSpPr>
        <p:spPr>
          <a:xfrm>
            <a:off x="6280189" y="3980103"/>
            <a:ext cx="6934584" cy="1039697"/>
          </a:xfrm>
          <a:prstGeom prst="roundRect">
            <a:avLst>
              <a:gd name="adj" fmla="val 1674"/>
            </a:avLst>
          </a:prstGeom>
          <a:solidFill>
            <a:schemeClr val="accent6">
              <a:lumMod val="20000"/>
              <a:lumOff val="80000"/>
            </a:schemeClr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10" name="Text 6">
            <a:extLst>
              <a:ext uri="{FF2B5EF4-FFF2-40B4-BE49-F238E27FC236}">
                <a16:creationId xmlns:a16="http://schemas.microsoft.com/office/drawing/2014/main" id="{C0C950DB-DCC8-B51D-D5C5-42334B51B016}"/>
              </a:ext>
            </a:extLst>
          </p:cNvPr>
          <p:cNvSpPr/>
          <p:nvPr/>
        </p:nvSpPr>
        <p:spPr>
          <a:xfrm>
            <a:off x="6999327" y="4099143"/>
            <a:ext cx="5691064" cy="9206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Maintaining menu items efficiently</a:t>
            </a:r>
            <a:r>
              <a:rPr lang="en-US" sz="1600" dirty="0"/>
              <a:t>.</a:t>
            </a:r>
            <a:endParaRPr lang="en-US" sz="1750" dirty="0"/>
          </a:p>
        </p:txBody>
      </p:sp>
      <p:sp>
        <p:nvSpPr>
          <p:cNvPr id="11" name="Shape 7">
            <a:extLst>
              <a:ext uri="{FF2B5EF4-FFF2-40B4-BE49-F238E27FC236}">
                <a16:creationId xmlns:a16="http://schemas.microsoft.com/office/drawing/2014/main" id="{121F3DE4-225D-9FFC-2F46-623EAF1C8A73}"/>
              </a:ext>
            </a:extLst>
          </p:cNvPr>
          <p:cNvSpPr/>
          <p:nvPr/>
        </p:nvSpPr>
        <p:spPr>
          <a:xfrm>
            <a:off x="6280190" y="5510044"/>
            <a:ext cx="6934584" cy="1124801"/>
          </a:xfrm>
          <a:prstGeom prst="roundRect">
            <a:avLst>
              <a:gd name="adj" fmla="val 2603"/>
            </a:avLst>
          </a:prstGeom>
          <a:solidFill>
            <a:schemeClr val="accent2">
              <a:lumMod val="20000"/>
              <a:lumOff val="80000"/>
            </a:scheme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9">
            <a:extLst>
              <a:ext uri="{FF2B5EF4-FFF2-40B4-BE49-F238E27FC236}">
                <a16:creationId xmlns:a16="http://schemas.microsoft.com/office/drawing/2014/main" id="{E69DD17C-0548-E324-D04C-22DD80C20D37}"/>
              </a:ext>
            </a:extLst>
          </p:cNvPr>
          <p:cNvSpPr/>
          <p:nvPr/>
        </p:nvSpPr>
        <p:spPr>
          <a:xfrm>
            <a:off x="6905771" y="5711971"/>
            <a:ext cx="611825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Enabling quick modification of order 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22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in memory.</a:t>
            </a:r>
          </a:p>
        </p:txBody>
      </p:sp>
    </p:spTree>
    <p:extLst>
      <p:ext uri="{BB962C8B-B14F-4D97-AF65-F5344CB8AC3E}">
        <p14:creationId xmlns:p14="http://schemas.microsoft.com/office/powerpoint/2010/main" val="35456160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222421"/>
            <a:ext cx="593967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Customer Experience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3271361"/>
            <a:ext cx="566976" cy="56697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</p:pic>
      <p:sp>
        <p:nvSpPr>
          <p:cNvPr id="5" name="Text 1"/>
          <p:cNvSpPr/>
          <p:nvPr/>
        </p:nvSpPr>
        <p:spPr>
          <a:xfrm>
            <a:off x="793790" y="4065151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Flexible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4555569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 Login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793790" y="5045988"/>
            <a:ext cx="22919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Customers can log in to place orders.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25904" y="3271361"/>
            <a:ext cx="566976" cy="56697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</p:pic>
      <p:sp>
        <p:nvSpPr>
          <p:cNvPr id="9" name="Text 4"/>
          <p:cNvSpPr/>
          <p:nvPr/>
        </p:nvSpPr>
        <p:spPr>
          <a:xfrm>
            <a:off x="3425904" y="4065151"/>
            <a:ext cx="22920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Browse Menu</a:t>
            </a:r>
            <a:endParaRPr lang="en-US" sz="2200" dirty="0"/>
          </a:p>
        </p:txBody>
      </p:sp>
      <p:sp>
        <p:nvSpPr>
          <p:cNvPr id="10" name="Text 5"/>
          <p:cNvSpPr/>
          <p:nvPr/>
        </p:nvSpPr>
        <p:spPr>
          <a:xfrm>
            <a:off x="3425904" y="4555569"/>
            <a:ext cx="229207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Customers can browse the menu, select food items, and add them to their cart.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58138" y="3271361"/>
            <a:ext cx="566976" cy="56697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</p:pic>
      <p:sp>
        <p:nvSpPr>
          <p:cNvPr id="12" name="Text 6"/>
          <p:cNvSpPr/>
          <p:nvPr/>
        </p:nvSpPr>
        <p:spPr>
          <a:xfrm>
            <a:off x="6058138" y="4065151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Place Orders</a:t>
            </a:r>
            <a:endParaRPr lang="en-US" sz="2200" dirty="0"/>
          </a:p>
        </p:txBody>
      </p:sp>
      <p:sp>
        <p:nvSpPr>
          <p:cNvPr id="13" name="Text 7"/>
          <p:cNvSpPr/>
          <p:nvPr/>
        </p:nvSpPr>
        <p:spPr>
          <a:xfrm>
            <a:off x="6058138" y="4555569"/>
            <a:ext cx="229195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Customers can place orders with ease and track their progress in real-time.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488" y="2474952"/>
            <a:ext cx="4919305" cy="3279577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80190" y="18070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Secure Access</a:t>
            </a:r>
            <a:endParaRPr lang="en-US" sz="4450" dirty="0"/>
          </a:p>
        </p:txBody>
      </p:sp>
      <p:sp>
        <p:nvSpPr>
          <p:cNvPr id="5" name="Shape 1"/>
          <p:cNvSpPr/>
          <p:nvPr/>
        </p:nvSpPr>
        <p:spPr>
          <a:xfrm>
            <a:off x="6535341" y="2855952"/>
            <a:ext cx="30480" cy="3566517"/>
          </a:xfrm>
          <a:prstGeom prst="roundRect">
            <a:avLst>
              <a:gd name="adj" fmla="val 111628"/>
            </a:avLst>
          </a:prstGeom>
          <a:solidFill>
            <a:srgbClr val="D8D4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2"/>
          <p:cNvSpPr/>
          <p:nvPr/>
        </p:nvSpPr>
        <p:spPr>
          <a:xfrm>
            <a:off x="6760012" y="3351014"/>
            <a:ext cx="680442" cy="30480"/>
          </a:xfrm>
          <a:prstGeom prst="roundRect">
            <a:avLst>
              <a:gd name="adj" fmla="val 111628"/>
            </a:avLst>
          </a:prstGeom>
          <a:solidFill>
            <a:srgbClr val="D8D4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3"/>
          <p:cNvSpPr/>
          <p:nvPr/>
        </p:nvSpPr>
        <p:spPr>
          <a:xfrm>
            <a:off x="6280190" y="311110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9F7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4"/>
          <p:cNvSpPr/>
          <p:nvPr/>
        </p:nvSpPr>
        <p:spPr>
          <a:xfrm>
            <a:off x="6365260" y="315360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1</a:t>
            </a:r>
            <a:endParaRPr lang="en-US" sz="2650" dirty="0"/>
          </a:p>
        </p:txBody>
      </p:sp>
      <p:sp>
        <p:nvSpPr>
          <p:cNvPr id="9" name="Text 5"/>
          <p:cNvSpPr/>
          <p:nvPr/>
        </p:nvSpPr>
        <p:spPr>
          <a:xfrm>
            <a:off x="7669411" y="30827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Authentication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7669411" y="3573185"/>
            <a:ext cx="61671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The system uses secure authentication methods to verify admin identity.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6760012" y="5247680"/>
            <a:ext cx="680442" cy="30480"/>
          </a:xfrm>
          <a:prstGeom prst="roundRect">
            <a:avLst>
              <a:gd name="adj" fmla="val 111628"/>
            </a:avLst>
          </a:prstGeom>
          <a:solidFill>
            <a:srgbClr val="D8D4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8"/>
          <p:cNvSpPr/>
          <p:nvPr/>
        </p:nvSpPr>
        <p:spPr>
          <a:xfrm>
            <a:off x="6280190" y="500776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9F7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9"/>
          <p:cNvSpPr/>
          <p:nvPr/>
        </p:nvSpPr>
        <p:spPr>
          <a:xfrm>
            <a:off x="6365260" y="5050274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4" name="Text 10"/>
          <p:cNvSpPr/>
          <p:nvPr/>
        </p:nvSpPr>
        <p:spPr>
          <a:xfrm>
            <a:off x="7669411" y="49794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Access Control</a:t>
            </a:r>
            <a:endParaRPr lang="en-US" sz="2200" dirty="0"/>
          </a:p>
        </p:txBody>
      </p:sp>
      <p:sp>
        <p:nvSpPr>
          <p:cNvPr id="15" name="Text 11"/>
          <p:cNvSpPr/>
          <p:nvPr/>
        </p:nvSpPr>
        <p:spPr>
          <a:xfrm>
            <a:off x="7669411" y="5469850"/>
            <a:ext cx="61671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Unauthorized access is prevented through strict security measures.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6490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Dynamic Menu Management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922627"/>
            <a:ext cx="2518767" cy="90725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20604" y="4170045"/>
            <a:ext cx="206513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Item Updates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1020604" y="4660463"/>
            <a:ext cx="2065139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Admins can update food items dynamically to reflect changes in availability or pricing.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12557" y="2922627"/>
            <a:ext cx="2518767" cy="90725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3539371" y="4170045"/>
            <a:ext cx="206513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New Dishes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3539371" y="4660463"/>
            <a:ext cx="206513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New dishes can be added to the menu to expand customer options.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31324" y="2922627"/>
            <a:ext cx="2518886" cy="90725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58138" y="4170045"/>
            <a:ext cx="2065258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Menu Accuracy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6058138" y="5014793"/>
            <a:ext cx="2065258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The system ensures that customers have access to an updated and accurate menu.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1844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Simplified Ordering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547824"/>
            <a:ext cx="2291953" cy="226814"/>
          </a:xfrm>
          <a:prstGeom prst="roundRect">
            <a:avLst>
              <a:gd name="adj" fmla="val 15001"/>
            </a:avLst>
          </a:prstGeom>
          <a:solidFill>
            <a:schemeClr val="accent1">
              <a:lumMod val="40000"/>
              <a:lumOff val="60000"/>
            </a:scheme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6280190" y="4114800"/>
            <a:ext cx="229195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Order Placement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280190" y="4959548"/>
            <a:ext cx="229195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Customers can easily place orders through the user-friendly interface.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8912304" y="3207544"/>
            <a:ext cx="2292072" cy="226814"/>
          </a:xfrm>
          <a:prstGeom prst="roundRect">
            <a:avLst>
              <a:gd name="adj" fmla="val 15001"/>
            </a:avLst>
          </a:prstGeom>
          <a:solidFill>
            <a:schemeClr val="accent6">
              <a:lumMod val="40000"/>
              <a:lumOff val="60000"/>
            </a:scheme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8912304" y="3774519"/>
            <a:ext cx="229207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Order Processing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912304" y="4619268"/>
            <a:ext cx="229207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The system efficiently processes multiple orders, ensuring timely handling.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1544538" y="2867382"/>
            <a:ext cx="2291953" cy="226814"/>
          </a:xfrm>
          <a:prstGeom prst="roundRect">
            <a:avLst>
              <a:gd name="adj" fmla="val 15001"/>
            </a:avLst>
          </a:prstGeom>
          <a:solidFill>
            <a:schemeClr val="accent2">
              <a:lumMod val="40000"/>
              <a:lumOff val="60000"/>
            </a:scheme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11544538" y="3434358"/>
            <a:ext cx="229195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Smooth Experience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1544538" y="4279106"/>
            <a:ext cx="2291953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The system is designed for a smooth user experience, minimizing complications.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440</Words>
  <Application>Microsoft Office PowerPoint</Application>
  <PresentationFormat>Custom</PresentationFormat>
  <Paragraphs>81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Source Sans Pro</vt:lpstr>
      <vt:lpstr>Wingdings</vt:lpstr>
      <vt:lpstr>Arial</vt:lpstr>
      <vt:lpstr>Platypi Medium</vt:lpstr>
      <vt:lpstr>Source Serif Pro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Naieem Islam</cp:lastModifiedBy>
  <cp:revision>1</cp:revision>
  <dcterms:created xsi:type="dcterms:W3CDTF">2025-03-12T13:34:51Z</dcterms:created>
  <dcterms:modified xsi:type="dcterms:W3CDTF">2025-03-12T14:16:48Z</dcterms:modified>
</cp:coreProperties>
</file>